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7315200" cy="96012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5AE87-2F15-4858-A8DA-7ADF1943AC3D}" type="datetimeFigureOut">
              <a:rPr lang="es-ES" smtClean="0"/>
              <a:pPr/>
              <a:t>04/03/2011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0F8F6-B5AF-4136-826F-5015BFDC7D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gif"/><Relationship Id="rId2" Type="http://schemas.openxmlformats.org/officeDocument/2006/relationships/image" Target="../media/image2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70294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054" name="0 Imagen" descr="Descripción: logo_upe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862" y="477520"/>
            <a:ext cx="958825" cy="93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123728" y="47752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República Bolivariana de Venezuela</a:t>
            </a:r>
          </a:p>
          <a:p>
            <a:pPr algn="ctr"/>
            <a:r>
              <a:rPr lang="es-ES" dirty="0" smtClean="0"/>
              <a:t>Ministerio del Poder Popular para la Educación</a:t>
            </a:r>
          </a:p>
          <a:p>
            <a:pPr algn="ctr"/>
            <a:r>
              <a:rPr lang="es-ES" dirty="0" smtClean="0"/>
              <a:t>Instituto de Mejoramiento Profesional del Magisterio</a:t>
            </a:r>
          </a:p>
          <a:p>
            <a:pPr algn="ctr"/>
            <a:r>
              <a:rPr lang="es-ES" dirty="0" smtClean="0"/>
              <a:t>Núcleo Académico Táchira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2118400" y="2276872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Mapa Mental</a:t>
            </a:r>
          </a:p>
          <a:p>
            <a:pPr algn="ctr"/>
            <a:r>
              <a:rPr lang="es-ES" dirty="0" smtClean="0"/>
              <a:t>Características del Pensamiento del niño en Edad Preescolar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436096" y="3713093"/>
            <a:ext cx="34563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Cátedra: Detección y Atención del Sujeto con Talento Superior.</a:t>
            </a:r>
          </a:p>
          <a:p>
            <a:r>
              <a:rPr lang="es-ES" sz="1600" dirty="0" smtClean="0"/>
              <a:t>Tutor: Prof. María Eufemia Rosales Peñalosa.</a:t>
            </a:r>
          </a:p>
          <a:p>
            <a:r>
              <a:rPr lang="es-ES" sz="1600" dirty="0" smtClean="0"/>
              <a:t>Estudiante: Dennis Quijano Palma</a:t>
            </a:r>
          </a:p>
          <a:p>
            <a:r>
              <a:rPr lang="es-ES" sz="1600" dirty="0" smtClean="0"/>
              <a:t>C.I. 5134737</a:t>
            </a:r>
            <a:endParaRPr lang="es-ES" sz="1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619672" y="594928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San Cristóbal, Marzo 2011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21920" y="71438"/>
            <a:ext cx="9144000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268" name="Picture 4" descr="Descargar 110_F_164...jpg (13,2 KB)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40276" y="2214554"/>
            <a:ext cx="2286016" cy="184168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7 CuadroTexto"/>
          <p:cNvSpPr txBox="1"/>
          <p:nvPr/>
        </p:nvSpPr>
        <p:spPr>
          <a:xfrm>
            <a:off x="2500298" y="2500306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latin typeface="Bookman Old Style" pitchFamily="18" charset="0"/>
              </a:rPr>
              <a:t>CARACTERÍSTICAS DEL PENSAMIENTO DEL NIÑO EN EDAD PREESCOLAR</a:t>
            </a:r>
            <a:endParaRPr lang="es-ES" sz="1600" b="1" dirty="0">
              <a:latin typeface="Bookman Old Style" pitchFamily="18" charset="0"/>
            </a:endParaRPr>
          </a:p>
        </p:txBody>
      </p:sp>
      <p:pic>
        <p:nvPicPr>
          <p:cNvPr id="11270" name="Picture 6" descr="http://sistemas-de-informacion-ivss.wikispaces.com/file/view/flecha.gif/151746213/flech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928916">
            <a:off x="3044632" y="657359"/>
            <a:ext cx="4561435" cy="1026194"/>
          </a:xfrm>
          <a:prstGeom prst="rect">
            <a:avLst/>
          </a:prstGeom>
          <a:noFill/>
        </p:spPr>
      </p:pic>
      <p:pic>
        <p:nvPicPr>
          <p:cNvPr id="11276" name="Picture 12" descr="http://johnrenepro.com/pro/assets/flech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670489"/>
            <a:ext cx="2906466" cy="771509"/>
          </a:xfrm>
          <a:prstGeom prst="rect">
            <a:avLst/>
          </a:prstGeom>
          <a:noFill/>
        </p:spPr>
      </p:pic>
      <p:pic>
        <p:nvPicPr>
          <p:cNvPr id="11280" name="Picture 16" descr="Descargar images[8]...jpg (9,7 KB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76106" y="142852"/>
            <a:ext cx="2286016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18 CuadroTexto"/>
          <p:cNvSpPr txBox="1"/>
          <p:nvPr/>
        </p:nvSpPr>
        <p:spPr>
          <a:xfrm>
            <a:off x="4595614" y="14285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FENOMÉNICO</a:t>
            </a:r>
            <a:endParaRPr lang="es-ES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000628" y="1285860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 PREOPERACIONAL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 PERCEPCIÓN  SUPERFICIAL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 ATENCIÓN FOCALIZADA</a:t>
            </a:r>
            <a:endParaRPr lang="es-ES" sz="1400" b="1" dirty="0"/>
          </a:p>
        </p:txBody>
      </p:sp>
      <p:pic>
        <p:nvPicPr>
          <p:cNvPr id="21" name="Picture 6" descr="http://sistemas-de-informacion-ivss.wikispaces.com/file/view/flecha.gif/151746213/flech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95277">
            <a:off x="4651710" y="3600824"/>
            <a:ext cx="3737694" cy="975570"/>
          </a:xfrm>
          <a:prstGeom prst="rect">
            <a:avLst/>
          </a:prstGeom>
          <a:noFill/>
        </p:spPr>
      </p:pic>
      <p:pic>
        <p:nvPicPr>
          <p:cNvPr id="11282" name="Picture 18" descr="http://bp0.blogger.com/_X25zaoodJGU/R0xZXykfv5I/AAAAAAAAAAU/6JxzCLFGPu0/S660/centracio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857232"/>
            <a:ext cx="1500198" cy="13620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22 CuadroTexto"/>
          <p:cNvSpPr txBox="1"/>
          <p:nvPr/>
        </p:nvSpPr>
        <p:spPr>
          <a:xfrm>
            <a:off x="7215206" y="350043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INCAPACIDAD SECUENCIAL</a:t>
            </a:r>
            <a:endParaRPr lang="es-ES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929454" y="4572008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 ESTÁTICO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 CONFLICTO ANTE  LA   TRANSFORMACIÓN DEL FENÓMENO</a:t>
            </a:r>
          </a:p>
        </p:txBody>
      </p:sp>
      <p:pic>
        <p:nvPicPr>
          <p:cNvPr id="11284" name="Picture 20" descr="http://www2.uah.es/jmc/webens/fotosc/c61p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84" y="5572140"/>
            <a:ext cx="3000396" cy="1071571"/>
          </a:xfrm>
          <a:prstGeom prst="rect">
            <a:avLst/>
          </a:prstGeom>
          <a:noFill/>
        </p:spPr>
      </p:pic>
      <p:sp>
        <p:nvSpPr>
          <p:cNvPr id="26" name="25 CuadroTexto"/>
          <p:cNvSpPr txBox="1"/>
          <p:nvPr/>
        </p:nvSpPr>
        <p:spPr>
          <a:xfrm>
            <a:off x="1857356" y="142852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RIGIDEZ MENTAL</a:t>
            </a:r>
            <a:endParaRPr lang="es-ES" b="1" dirty="0"/>
          </a:p>
        </p:txBody>
      </p:sp>
      <p:sp>
        <p:nvSpPr>
          <p:cNvPr id="27" name="26 CuadroTexto"/>
          <p:cNvSpPr txBox="1"/>
          <p:nvPr/>
        </p:nvSpPr>
        <p:spPr>
          <a:xfrm>
            <a:off x="1785918" y="4143380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PENSAMIENTO NO EQUILIBRADO</a:t>
            </a:r>
            <a:endParaRPr lang="es-ES" b="1" dirty="0"/>
          </a:p>
        </p:txBody>
      </p:sp>
      <p:pic>
        <p:nvPicPr>
          <p:cNvPr id="28" name="Picture 12" descr="http://johnrenepro.com/pro/assets/flech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257897">
            <a:off x="1059392" y="919913"/>
            <a:ext cx="3303479" cy="851827"/>
          </a:xfrm>
          <a:prstGeom prst="rect">
            <a:avLst/>
          </a:prstGeom>
          <a:noFill/>
        </p:spPr>
      </p:pic>
      <p:sp>
        <p:nvSpPr>
          <p:cNvPr id="29" name="28 CuadroTexto"/>
          <p:cNvSpPr txBox="1"/>
          <p:nvPr/>
        </p:nvSpPr>
        <p:spPr>
          <a:xfrm>
            <a:off x="285720" y="2643182"/>
            <a:ext cx="20717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 IRREVERSIBILIDAD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 PENSAMIENTO  CONCRETO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REPITE O MANTIENE PREMISAS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314745" y="4789711"/>
            <a:ext cx="2500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 AUSENCIA DE EQUILIBRIO ENTRE ACOMODACIÓN Y ASIMILACIÓN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/>
              <a:t>  VIDA AFECTIVA DISCONTINUA Y CAMBIANTE</a:t>
            </a:r>
          </a:p>
        </p:txBody>
      </p:sp>
      <p:pic>
        <p:nvPicPr>
          <p:cNvPr id="11286" name="Picture 22" descr="http://www.juegosavestir.com/juegos/img/mc_05-02-01-1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214290"/>
            <a:ext cx="762000" cy="762000"/>
          </a:xfrm>
          <a:prstGeom prst="rect">
            <a:avLst/>
          </a:prstGeom>
          <a:noFill/>
        </p:spPr>
      </p:pic>
      <p:pic>
        <p:nvPicPr>
          <p:cNvPr id="11288" name="Picture 24" descr="http://teresadejesus.files.wordpress.com/2010/01/ninos-sordo_intelec.jpg?w=247&amp;h=25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857364"/>
            <a:ext cx="1285852" cy="857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90" name="Picture 26" descr="http://2.bp.blogspot.com/_H4oLJIT_eAg/RyMbhTQrtDI/AAAAAAAAAAU/QYCMVNUFk-o/S240/image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43768" y="1643050"/>
            <a:ext cx="2000232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92" name="Picture 28" descr="http://us.123rf.com/400wm/400/400/oliwkowygaj/oliwkowygaj0807/oliwkowygaj080700003/3263186-un-retrato-de-la-ni-a-jugando-con-plastilina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785918" y="1643050"/>
            <a:ext cx="1285884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94" name="Picture 30" descr="http://www.aprendemas.com/Imagenes/Reportajes/P2/VideoJuegosEducativos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72132" y="2214554"/>
            <a:ext cx="1785950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96" name="Picture 32" descr="http://realcaribe.net/images/bloques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072066" y="4429132"/>
            <a:ext cx="1785950" cy="10715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98" name="Picture 34" descr="http://img.pequesymas.com/2009/10/ninoenfado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7224" y="5900755"/>
            <a:ext cx="2286016" cy="9572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302" name="Picture 38" descr="http://3.bp.blogspot.com/_gV7Kax6e8Kk/SCsnqaaQ03I/AAAAAAAAAGA/deeySeKBy30/s320/ni%C3%B1o+sonriendo.bmp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143240" y="5715016"/>
            <a:ext cx="1714512" cy="11429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306" name="Picture 42" descr="http://www.organizartemagazine.com/wp-content/uploads/2009/12/juguetes-organizados.gi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285984" y="4643446"/>
            <a:ext cx="1500198" cy="14096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119</Words>
  <Application>Microsoft Office PowerPoint</Application>
  <PresentationFormat>Presentación en pantalla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Company>Piratas Unidos S.A.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*</dc:creator>
  <cp:lastModifiedBy>Illusion V3.5</cp:lastModifiedBy>
  <cp:revision>24</cp:revision>
  <dcterms:created xsi:type="dcterms:W3CDTF">2011-03-03T19:22:11Z</dcterms:created>
  <dcterms:modified xsi:type="dcterms:W3CDTF">2011-03-04T22:57:35Z</dcterms:modified>
</cp:coreProperties>
</file>